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7" r:id="rId5"/>
    <p:sldMasterId id="2147483668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56D4EC4-62F6-4C68-94C8-E6B4AD0524FB}">
  <a:tblStyle styleId="{756D4EC4-62F6-4C68-94C8-E6B4AD0524F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fill>
          <a:solidFill>
            <a:srgbClr val="CDD4EA"/>
          </a:solidFill>
        </a:fill>
      </a:tcStyle>
    </a:band1H>
    <a:band2H>
      <a:tcTxStyle/>
    </a:band2H>
    <a:band1V>
      <a:tcTxStyle/>
      <a:tcStyle>
        <a:fill>
          <a:solidFill>
            <a:srgbClr val="CDD4EA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5" Type="http://schemas.openxmlformats.org/officeDocument/2006/relationships/slide" Target="slides/slide18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f5fc78a6b8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g3f5fc78a6b8_0_5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f5fc78a6b8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3f5fc78a6b8_0_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f5fc78a6b8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g3f5fc78a6b8_0_9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f5fc78a6b8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3f5fc78a6b8_0_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770a6deeb_2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g7770a6deeb_2_6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7770a6deeb_2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7770a6deeb_2_6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7770a6deeb_2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g7770a6deeb_2_8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770a6deeb_2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7770a6deeb_2_9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7770a6deeb_2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g7770a6deeb_2_10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770a6deeb_2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g7770a6deeb_2_10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7770a6deeb_2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g7770a6deeb_2_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f5fc78a6b8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g3f5fc78a6b8_0_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f5fc78a6b8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g3f5fc78a6b8_0_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7770a6deeb_2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g7770a6deeb_2_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7770a6deeb_2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g7770a6deeb_2_5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f5fc78a6b8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g3f5fc78a6b8_0_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f5fc78a6b8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3f5fc78a6b8_0_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f5fc78a6b8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g3f5fc78a6b8_0_9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79525" y="4564500"/>
            <a:ext cx="2553450" cy="34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FR">
  <p:cSld name="Title Slide - Dark_1_1_1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2" title="FR.jp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6825" y="-7570"/>
            <a:ext cx="9180826" cy="5164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s">
  <p:cSld name="Content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3"/>
          <p:cNvSpPr/>
          <p:nvPr/>
        </p:nvSpPr>
        <p:spPr>
          <a:xfrm>
            <a:off x="2628900" y="0"/>
            <a:ext cx="6515099" cy="5143500"/>
          </a:xfrm>
          <a:prstGeom prst="rect">
            <a:avLst/>
          </a:prstGeom>
          <a:solidFill>
            <a:srgbClr val="006DA7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ymbol - Blue">
  <p:cSld name="Symbol - Blu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14" title="Body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5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1" name="Google Shape;41;p15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rk Blue BKGD">
  <p:cSld name="Dark Blue BKGD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6DA7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16" title="Untitled-2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rk Blue BKGD 1">
  <p:cSld name="Dark Blue BKGD_1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EBD3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17" title="bluelogo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rk Blue BKGD 1 1">
  <p:cSld name="Dark Blue BKGD_1_1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D77B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" name="Google Shape;51;p18" title="Untitled-2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rk Blue BKGD 1 1 2">
  <p:cSld name="Dark Blue BKGD_1_1_2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43F6C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19" title="Untitled-2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rk Blue BKGD 1 1 1">
  <p:cSld name="Dark Blue BKGD_1_1_1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A7A7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" name="Google Shape;57;p20" title="Untitled-2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Blue BKGD">
  <p:cSld name="Light Blue BKGD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1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5AB7E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21" title="Untitled-2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6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28895" y="0"/>
            <a:ext cx="651510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22875" y="4512475"/>
            <a:ext cx="499075" cy="55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BIL ENFR">
  <p:cSld name="Title Slide - Dar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9" title="BIL-EN.jp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6825" y="-7570"/>
            <a:ext cx="9180826" cy="5164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BIL FREN">
  <p:cSld name="Title Slide - Dark_1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10" title="BIL-FR.jp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6825" y="-7570"/>
            <a:ext cx="9180826" cy="5164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EN">
  <p:cSld name="Title Slide - Dark_1_1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11" title="EN.jp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6825" y="-7570"/>
            <a:ext cx="9180826" cy="5164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23" name="Google Shape;23;p8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Google Shape;24;p8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p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Google Shape;26;p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2"/>
          <p:cNvSpPr txBox="1"/>
          <p:nvPr/>
        </p:nvSpPr>
        <p:spPr>
          <a:xfrm>
            <a:off x="744900" y="2688977"/>
            <a:ext cx="76542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</a:rPr>
              <a:t>Presentation Title</a:t>
            </a:r>
            <a:endParaRPr b="1" sz="4500">
              <a:solidFill>
                <a:schemeClr val="lt1"/>
              </a:solidFill>
            </a:endParaRPr>
          </a:p>
        </p:txBody>
      </p:sp>
      <p:sp>
        <p:nvSpPr>
          <p:cNvPr id="66" name="Google Shape;66;p22"/>
          <p:cNvSpPr txBox="1"/>
          <p:nvPr/>
        </p:nvSpPr>
        <p:spPr>
          <a:xfrm>
            <a:off x="744908" y="3388585"/>
            <a:ext cx="76542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lt1"/>
                </a:solidFill>
              </a:rPr>
              <a:t>Subtitle</a:t>
            </a:r>
            <a:br>
              <a:rPr b="1" lang="en" sz="2400">
                <a:solidFill>
                  <a:schemeClr val="lt1"/>
                </a:solidFill>
              </a:rPr>
            </a:br>
            <a:r>
              <a:rPr lang="en" sz="2000">
                <a:solidFill>
                  <a:schemeClr val="lt1"/>
                </a:solidFill>
              </a:rPr>
              <a:t>Date</a:t>
            </a:r>
            <a:endParaRPr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/>
          <p:nvPr/>
        </p:nvSpPr>
        <p:spPr>
          <a:xfrm>
            <a:off x="582850" y="723000"/>
            <a:ext cx="4972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5000">
              <a:solidFill>
                <a:schemeClr val="lt1"/>
              </a:solidFill>
            </a:endParaRPr>
          </a:p>
        </p:txBody>
      </p:sp>
      <p:sp>
        <p:nvSpPr>
          <p:cNvPr id="135" name="Google Shape;135;p31"/>
          <p:cNvSpPr txBox="1"/>
          <p:nvPr/>
        </p:nvSpPr>
        <p:spPr>
          <a:xfrm>
            <a:off x="681125" y="1584935"/>
            <a:ext cx="7585200" cy="32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</a:rPr>
              <a:t>Lorem ipsum dolor sit amet, consectetur adipiscing elit. Ut commodo sapien vitae euismod iaculis. Aenean sit amet risus aliquet, ullamcorper metus gravida, vehicula nunc. </a:t>
            </a:r>
            <a:endParaRPr b="1" sz="19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</a:rPr>
              <a:t>Quisque id odio dapibus, dignissim justo ac, semper erat. Vestibulum ante ipsum primis in faucibus orci luctus et ultrices posuere cubilia Curae; Phasellus tempus purus sit amet mi faucibus, ornare venenatis lectus accumsan. </a:t>
            </a:r>
            <a:endParaRPr b="1" sz="19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2"/>
          <p:cNvSpPr txBox="1"/>
          <p:nvPr/>
        </p:nvSpPr>
        <p:spPr>
          <a:xfrm>
            <a:off x="582850" y="723000"/>
            <a:ext cx="4972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5000">
              <a:solidFill>
                <a:schemeClr val="lt1"/>
              </a:solidFill>
            </a:endParaRPr>
          </a:p>
        </p:txBody>
      </p:sp>
      <p:sp>
        <p:nvSpPr>
          <p:cNvPr id="141" name="Google Shape;141;p32"/>
          <p:cNvSpPr txBox="1"/>
          <p:nvPr/>
        </p:nvSpPr>
        <p:spPr>
          <a:xfrm>
            <a:off x="681125" y="1584935"/>
            <a:ext cx="7585200" cy="32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</a:rPr>
              <a:t>Lorem ipsum dolor sit amet, consectetur adipiscing elit. Ut commodo sapien vitae euismod iaculis. Aenean sit amet risus aliquet, ullamcorper metus gravida, vehicula nunc. </a:t>
            </a:r>
            <a:endParaRPr b="1" sz="19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</a:rPr>
              <a:t>Quisque id odio dapibus, dignissim justo ac, semper erat. Vestibulum ante ipsum primis in faucibus orci luctus et ultrices posuere cubilia Curae; Phasellus tempus purus sit amet mi faucibus, ornare venenatis lectus accumsan. </a:t>
            </a:r>
            <a:endParaRPr b="1" sz="19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/>
          <p:nvPr/>
        </p:nvSpPr>
        <p:spPr>
          <a:xfrm>
            <a:off x="582850" y="723000"/>
            <a:ext cx="4972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5000">
              <a:solidFill>
                <a:schemeClr val="lt1"/>
              </a:solidFill>
            </a:endParaRPr>
          </a:p>
        </p:txBody>
      </p:sp>
      <p:sp>
        <p:nvSpPr>
          <p:cNvPr id="147" name="Google Shape;147;p33"/>
          <p:cNvSpPr txBox="1"/>
          <p:nvPr/>
        </p:nvSpPr>
        <p:spPr>
          <a:xfrm>
            <a:off x="681125" y="1584935"/>
            <a:ext cx="7585200" cy="32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</a:rPr>
              <a:t>Lorem ipsum dolor sit amet, consectetur adipiscing elit. Ut commodo sapien vitae euismod iaculis. Aenean sit amet risus aliquet, ullamcorper metus gravida, vehicula nunc. </a:t>
            </a:r>
            <a:endParaRPr b="1" sz="19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</a:rPr>
              <a:t>Quisque id odio dapibus, dignissim justo ac, semper erat. Vestibulum ante ipsum primis in faucibus orci luctus et ultrices posuere cubilia Curae; Phasellus tempus purus sit amet mi faucibus, ornare venenatis lectus accumsan. </a:t>
            </a:r>
            <a:endParaRPr b="1" sz="19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34" title="image.png"/>
          <p:cNvPicPr preferRelativeResize="0"/>
          <p:nvPr/>
        </p:nvPicPr>
        <p:blipFill rotWithShape="1">
          <a:blip r:embed="rId3">
            <a:alphaModFix/>
          </a:blip>
          <a:srcRect b="0" l="32108" r="25343" t="0"/>
          <a:stretch/>
        </p:blipFill>
        <p:spPr>
          <a:xfrm>
            <a:off x="441025" y="491375"/>
            <a:ext cx="3036300" cy="4014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153" name="Google Shape;153;p34"/>
          <p:cNvSpPr txBox="1"/>
          <p:nvPr/>
        </p:nvSpPr>
        <p:spPr>
          <a:xfrm>
            <a:off x="3743325" y="609600"/>
            <a:ext cx="4972050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A7A7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1100">
              <a:solidFill>
                <a:srgbClr val="00A7A7"/>
              </a:solidFill>
            </a:endParaRPr>
          </a:p>
        </p:txBody>
      </p:sp>
      <p:sp>
        <p:nvSpPr>
          <p:cNvPr id="154" name="Google Shape;154;p34"/>
          <p:cNvSpPr txBox="1"/>
          <p:nvPr/>
        </p:nvSpPr>
        <p:spPr>
          <a:xfrm>
            <a:off x="3743325" y="1343025"/>
            <a:ext cx="5086350" cy="302390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143F6C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Lorem ipsum dolor sit amet, consectetur adipiscing elit. Ut commodo sapien vitae euismod iaculis. Aenean sit amet risus aliquet, ullamcorper metus gravida, vehicula nunc. </a:t>
            </a:r>
            <a:endParaRPr sz="1100">
              <a:solidFill>
                <a:srgbClr val="143F6C"/>
              </a:solidFill>
            </a:endParaRPr>
          </a:p>
          <a:p>
            <a:pPr indent="-1397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143F6C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Quisque id odio dapibus, dignissim justo ac, semper erat. Vestibulum ante ipsum primis in faucibus orci luctus et ultrices posuere cubilia Curae; Phasellus tempus purus sit amet mi faucibus, ornare venenatis lectus accumsan. </a:t>
            </a:r>
            <a:endParaRPr sz="1100">
              <a:solidFill>
                <a:srgbClr val="143F6C"/>
              </a:solidFill>
            </a:endParaRPr>
          </a:p>
          <a:p>
            <a:pPr indent="-1397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143F6C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Vivamus quis pellentesque velit, quis varius nunc. Pellentesque ornare sapien vitae purus viverra aliquet. Donec viverra ornare ex euismod venenatis. Mauris nulla nulla, tristique at tellus eget, porttitor maximus tortor.</a:t>
            </a:r>
            <a:endParaRPr sz="1100">
              <a:solidFill>
                <a:srgbClr val="143F6C"/>
              </a:solidFill>
            </a:endParaRPr>
          </a:p>
          <a:p>
            <a:pPr indent="-1397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143F6C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Mauris nulla nulla, tristique at tellus eget, porttitor maximus eistum tortor.</a:t>
            </a:r>
            <a:endParaRPr sz="1100">
              <a:solidFill>
                <a:srgbClr val="143F6C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5" title="image.png"/>
          <p:cNvPicPr preferRelativeResize="0"/>
          <p:nvPr/>
        </p:nvPicPr>
        <p:blipFill rotWithShape="1">
          <a:blip r:embed="rId3">
            <a:alphaModFix/>
          </a:blip>
          <a:srcRect b="-140" l="36016" r="26588" t="140"/>
          <a:stretch/>
        </p:blipFill>
        <p:spPr>
          <a:xfrm>
            <a:off x="5724525" y="0"/>
            <a:ext cx="341947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35"/>
          <p:cNvSpPr txBox="1"/>
          <p:nvPr/>
        </p:nvSpPr>
        <p:spPr>
          <a:xfrm>
            <a:off x="492125" y="1343025"/>
            <a:ext cx="4645140" cy="302390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143F6C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Lorem ipsum dolor sit amet, consectetur adipiscing elit. Ut commodo sapien vitae euismod iaculis. Aenean sit amet risus aliquet, ullamcorper metus gravida, vehicula nunc. </a:t>
            </a:r>
            <a:endParaRPr sz="1100">
              <a:solidFill>
                <a:srgbClr val="143F6C"/>
              </a:solidFill>
            </a:endParaRPr>
          </a:p>
          <a:p>
            <a:pPr indent="-1397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143F6C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Quisque id odio dapibus, dignissim justo ac, semper erat. Vestibulum ante ipsum primis in faucibus orci luctus et ultrices posuere cubilia Curae; Phasellus tempus purus sit amet mi faucibus, ornare venenatis lectus accumsan. </a:t>
            </a:r>
            <a:endParaRPr sz="1100">
              <a:solidFill>
                <a:srgbClr val="143F6C"/>
              </a:solidFill>
            </a:endParaRPr>
          </a:p>
          <a:p>
            <a:pPr indent="-1397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143F6C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Vivamus quis pellentesque velit, quis varius nunc. Pellentesque ornare sapien vitae purus viverra aliquet. Donec viverra ornare ex euismod venenatis. Mauris nulla nulla, tristique at tellus eget, porttitor maximus tortor.</a:t>
            </a:r>
            <a:endParaRPr sz="1100">
              <a:solidFill>
                <a:srgbClr val="143F6C"/>
              </a:solidFill>
            </a:endParaRPr>
          </a:p>
          <a:p>
            <a:pPr indent="-1397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15900" marR="0" rtl="0" algn="l">
              <a:spcBef>
                <a:spcPts val="0"/>
              </a:spcBef>
              <a:spcAft>
                <a:spcPts val="0"/>
              </a:spcAft>
              <a:buClr>
                <a:srgbClr val="143F6C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Mauris nulla nulla, tristique at tellus eget, porttitor maximus eistum tortor.</a:t>
            </a:r>
            <a:endParaRPr sz="1100">
              <a:solidFill>
                <a:srgbClr val="143F6C"/>
              </a:solidFill>
            </a:endParaRPr>
          </a:p>
        </p:txBody>
      </p:sp>
      <p:sp>
        <p:nvSpPr>
          <p:cNvPr id="161" name="Google Shape;161;p35"/>
          <p:cNvSpPr txBox="1"/>
          <p:nvPr/>
        </p:nvSpPr>
        <p:spPr>
          <a:xfrm>
            <a:off x="492125" y="609600"/>
            <a:ext cx="4972050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A7A7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1100">
              <a:solidFill>
                <a:srgbClr val="00A7A7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6"/>
          <p:cNvSpPr txBox="1"/>
          <p:nvPr/>
        </p:nvSpPr>
        <p:spPr>
          <a:xfrm>
            <a:off x="492125" y="609600"/>
            <a:ext cx="4972050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A7A7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1100">
              <a:solidFill>
                <a:srgbClr val="00A7A7"/>
              </a:solidFill>
            </a:endParaRPr>
          </a:p>
        </p:txBody>
      </p:sp>
      <p:sp>
        <p:nvSpPr>
          <p:cNvPr id="167" name="Google Shape;167;p36"/>
          <p:cNvSpPr txBox="1"/>
          <p:nvPr/>
        </p:nvSpPr>
        <p:spPr>
          <a:xfrm>
            <a:off x="492125" y="4109176"/>
            <a:ext cx="2682874" cy="6232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Lorem ipsum dolor sit amet, consectetur adipiscing elit. Ipsum dolor sit amet.</a:t>
            </a:r>
            <a:endParaRPr sz="1100"/>
          </a:p>
        </p:txBody>
      </p:sp>
      <p:pic>
        <p:nvPicPr>
          <p:cNvPr id="168" name="Google Shape;168;p36" title="image.png"/>
          <p:cNvPicPr preferRelativeResize="0"/>
          <p:nvPr/>
        </p:nvPicPr>
        <p:blipFill rotWithShape="1">
          <a:blip r:embed="rId3">
            <a:alphaModFix/>
          </a:blip>
          <a:srcRect b="0" l="19531" r="19531" t="0"/>
          <a:stretch/>
        </p:blipFill>
        <p:spPr>
          <a:xfrm>
            <a:off x="595313" y="1280681"/>
            <a:ext cx="2476500" cy="2286000"/>
          </a:xfrm>
          <a:prstGeom prst="ellipse">
            <a:avLst/>
          </a:prstGeom>
          <a:noFill/>
          <a:ln cap="flat" cmpd="sng" w="38100">
            <a:solidFill>
              <a:srgbClr val="FEBD38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69" name="Google Shape;169;p36" title="image.png"/>
          <p:cNvPicPr preferRelativeResize="0"/>
          <p:nvPr/>
        </p:nvPicPr>
        <p:blipFill rotWithShape="1">
          <a:blip r:embed="rId3">
            <a:alphaModFix/>
          </a:blip>
          <a:srcRect b="0" l="19531" r="19531" t="0"/>
          <a:stretch/>
        </p:blipFill>
        <p:spPr>
          <a:xfrm>
            <a:off x="3333750" y="1280681"/>
            <a:ext cx="2476500" cy="2286000"/>
          </a:xfrm>
          <a:prstGeom prst="ellipse">
            <a:avLst/>
          </a:prstGeom>
          <a:noFill/>
          <a:ln cap="flat" cmpd="sng" w="38100">
            <a:solidFill>
              <a:srgbClr val="9D77B5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70" name="Google Shape;170;p36" title="image.png"/>
          <p:cNvPicPr preferRelativeResize="0"/>
          <p:nvPr/>
        </p:nvPicPr>
        <p:blipFill rotWithShape="1">
          <a:blip r:embed="rId3">
            <a:alphaModFix/>
          </a:blip>
          <a:srcRect b="0" l="19531" r="19531" t="0"/>
          <a:stretch/>
        </p:blipFill>
        <p:spPr>
          <a:xfrm>
            <a:off x="6072188" y="1280681"/>
            <a:ext cx="2476500" cy="2286000"/>
          </a:xfrm>
          <a:prstGeom prst="ellipse">
            <a:avLst/>
          </a:prstGeom>
          <a:noFill/>
          <a:ln cap="flat" cmpd="sng" w="38100">
            <a:solidFill>
              <a:srgbClr val="5AB7E8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71" name="Google Shape;171;p36"/>
          <p:cNvSpPr txBox="1"/>
          <p:nvPr/>
        </p:nvSpPr>
        <p:spPr>
          <a:xfrm>
            <a:off x="492125" y="3759493"/>
            <a:ext cx="268287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006DA7"/>
                </a:solidFill>
                <a:latin typeface="Arial"/>
                <a:ea typeface="Arial"/>
                <a:cs typeface="Arial"/>
                <a:sym typeface="Arial"/>
              </a:rPr>
              <a:t>Lorum Ipsum</a:t>
            </a:r>
            <a:endParaRPr b="1" sz="1100">
              <a:solidFill>
                <a:srgbClr val="006DA7"/>
              </a:solidFill>
            </a:endParaRPr>
          </a:p>
        </p:txBody>
      </p:sp>
      <p:sp>
        <p:nvSpPr>
          <p:cNvPr id="172" name="Google Shape;172;p36"/>
          <p:cNvSpPr txBox="1"/>
          <p:nvPr/>
        </p:nvSpPr>
        <p:spPr>
          <a:xfrm>
            <a:off x="3286127" y="4109176"/>
            <a:ext cx="2682874" cy="6232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Lorem ipsum dolor sit amet, consectetur adipiscing elit. Ipsum dolor sit amet.</a:t>
            </a:r>
            <a:endParaRPr sz="1100"/>
          </a:p>
        </p:txBody>
      </p:sp>
      <p:sp>
        <p:nvSpPr>
          <p:cNvPr id="173" name="Google Shape;173;p36"/>
          <p:cNvSpPr txBox="1"/>
          <p:nvPr/>
        </p:nvSpPr>
        <p:spPr>
          <a:xfrm>
            <a:off x="3286127" y="3759493"/>
            <a:ext cx="268287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006DA7"/>
                </a:solidFill>
                <a:latin typeface="Arial"/>
                <a:ea typeface="Arial"/>
                <a:cs typeface="Arial"/>
                <a:sym typeface="Arial"/>
              </a:rPr>
              <a:t>Lorum Ipsum</a:t>
            </a:r>
            <a:endParaRPr sz="1100">
              <a:solidFill>
                <a:srgbClr val="006DA7"/>
              </a:solidFill>
            </a:endParaRPr>
          </a:p>
        </p:txBody>
      </p:sp>
      <p:sp>
        <p:nvSpPr>
          <p:cNvPr id="174" name="Google Shape;174;p36"/>
          <p:cNvSpPr txBox="1"/>
          <p:nvPr/>
        </p:nvSpPr>
        <p:spPr>
          <a:xfrm>
            <a:off x="6072188" y="4109176"/>
            <a:ext cx="2682874" cy="6232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Lorem ipsum dolor sit amet, consectetur adipiscing elit. Ipsum dolor sit amet.</a:t>
            </a:r>
            <a:endParaRPr sz="1100"/>
          </a:p>
        </p:txBody>
      </p:sp>
      <p:sp>
        <p:nvSpPr>
          <p:cNvPr id="175" name="Google Shape;175;p36"/>
          <p:cNvSpPr txBox="1"/>
          <p:nvPr/>
        </p:nvSpPr>
        <p:spPr>
          <a:xfrm>
            <a:off x="6072188" y="3759493"/>
            <a:ext cx="268287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006DA7"/>
                </a:solidFill>
                <a:latin typeface="Arial"/>
                <a:ea typeface="Arial"/>
                <a:cs typeface="Arial"/>
                <a:sym typeface="Arial"/>
              </a:rPr>
              <a:t>Lorum Ipsum</a:t>
            </a:r>
            <a:endParaRPr sz="1100">
              <a:solidFill>
                <a:srgbClr val="006DA7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" name="Google Shape;180;p37"/>
          <p:cNvGraphicFramePr/>
          <p:nvPr/>
        </p:nvGraphicFramePr>
        <p:xfrm>
          <a:off x="487349" y="114633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{756D4EC4-62F6-4C68-94C8-E6B4AD0524FB}</a:tableStyleId>
              </a:tblPr>
              <a:tblGrid>
                <a:gridCol w="2723100"/>
                <a:gridCol w="2723100"/>
                <a:gridCol w="2723100"/>
              </a:tblGrid>
              <a:tr h="49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" sz="18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Title Here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006DA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Title Here</a:t>
                      </a:r>
                      <a:endParaRPr sz="1100"/>
                    </a:p>
                  </a:txBody>
                  <a:tcPr marT="34300" marB="34300" marR="68600" marL="68600" anchor="ctr">
                    <a:lnT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006DA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Title Here</a:t>
                      </a:r>
                      <a:endParaRPr sz="1100"/>
                    </a:p>
                  </a:txBody>
                  <a:tcPr marT="34300" marB="34300" marR="68600" marL="68600" anchor="ctr">
                    <a:lnR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006DA7"/>
                    </a:solidFill>
                  </a:tcPr>
                </a:tc>
              </a:tr>
              <a:tr h="49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400">
                          <a:solidFill>
                            <a:srgbClr val="26262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Info here</a:t>
                      </a:r>
                      <a:endParaRPr sz="1100"/>
                    </a:p>
                  </a:txBody>
                  <a:tcPr marT="34300" marB="34300" marR="68600" marL="68600" anchor="ctr">
                    <a:lnL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R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</a:tr>
              <a:tr h="49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L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R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F2F2F2"/>
                    </a:solidFill>
                  </a:tcPr>
                </a:tc>
              </a:tr>
              <a:tr h="49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L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R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</a:tr>
              <a:tr h="49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L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R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F2F2F2"/>
                    </a:solidFill>
                  </a:tcPr>
                </a:tc>
              </a:tr>
              <a:tr h="49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L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R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</a:tr>
              <a:tr h="49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L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34300" marB="34300" marR="68600" marL="68600">
                    <a:lnR cap="flat" cmpd="sng" w="12700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81" name="Google Shape;181;p37"/>
          <p:cNvSpPr txBox="1"/>
          <p:nvPr/>
        </p:nvSpPr>
        <p:spPr>
          <a:xfrm>
            <a:off x="487350" y="443275"/>
            <a:ext cx="4972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A7A7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1100">
              <a:solidFill>
                <a:srgbClr val="00A7A7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8"/>
          <p:cNvSpPr txBox="1"/>
          <p:nvPr/>
        </p:nvSpPr>
        <p:spPr>
          <a:xfrm>
            <a:off x="492125" y="1166132"/>
            <a:ext cx="4674050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Questions?</a:t>
            </a:r>
            <a:endParaRPr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9"/>
          <p:cNvSpPr txBox="1"/>
          <p:nvPr/>
        </p:nvSpPr>
        <p:spPr>
          <a:xfrm>
            <a:off x="492125" y="1166132"/>
            <a:ext cx="4674050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 sz="1100"/>
          </a:p>
        </p:txBody>
      </p:sp>
      <p:sp>
        <p:nvSpPr>
          <p:cNvPr id="192" name="Google Shape;192;p39"/>
          <p:cNvSpPr txBox="1"/>
          <p:nvPr/>
        </p:nvSpPr>
        <p:spPr>
          <a:xfrm>
            <a:off x="492125" y="3889552"/>
            <a:ext cx="4079875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250 Tremblay Road, Ottawa, Ontario K1G 3J8</a:t>
            </a:r>
            <a:br>
              <a:rPr lang="en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Tel.: 613-228-6310 / 1-800-267-0446</a:t>
            </a:r>
            <a:br>
              <a:rPr lang="en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Fax: 613-228-9048 / 1-800-465-7477</a:t>
            </a: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39"/>
          <p:cNvSpPr txBox="1"/>
          <p:nvPr/>
        </p:nvSpPr>
        <p:spPr>
          <a:xfrm>
            <a:off x="492125" y="3471562"/>
            <a:ext cx="564333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Professional Institute of the Public Service of Canada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3"/>
          <p:cNvSpPr txBox="1"/>
          <p:nvPr/>
        </p:nvSpPr>
        <p:spPr>
          <a:xfrm>
            <a:off x="744900" y="2157768"/>
            <a:ext cx="7654200" cy="13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</a:rPr>
              <a:t>Presentation Title</a:t>
            </a:r>
            <a:endParaRPr b="1" sz="4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" sz="4500">
                <a:solidFill>
                  <a:schemeClr val="lt1"/>
                </a:solidFill>
              </a:rPr>
              <a:t>Le Titre </a:t>
            </a:r>
            <a:br>
              <a:rPr b="1" lang="en" sz="4500">
                <a:solidFill>
                  <a:schemeClr val="lt1"/>
                </a:solidFill>
              </a:rPr>
            </a:br>
            <a:endParaRPr b="1" sz="4500">
              <a:solidFill>
                <a:schemeClr val="lt1"/>
              </a:solidFill>
            </a:endParaRPr>
          </a:p>
        </p:txBody>
      </p:sp>
      <p:sp>
        <p:nvSpPr>
          <p:cNvPr id="72" name="Google Shape;72;p23"/>
          <p:cNvSpPr txBox="1"/>
          <p:nvPr/>
        </p:nvSpPr>
        <p:spPr>
          <a:xfrm>
            <a:off x="744908" y="3648979"/>
            <a:ext cx="76542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lt1"/>
                </a:solidFill>
              </a:rPr>
              <a:t>Subtitle  | </a:t>
            </a:r>
            <a:r>
              <a:rPr b="1" lang="en" sz="2400">
                <a:solidFill>
                  <a:schemeClr val="lt1"/>
                </a:solidFill>
              </a:rPr>
              <a:t>Sous-titre</a:t>
            </a:r>
            <a:br>
              <a:rPr b="1" lang="en" sz="2400">
                <a:solidFill>
                  <a:schemeClr val="lt1"/>
                </a:solidFill>
              </a:rPr>
            </a:br>
            <a:r>
              <a:rPr lang="en" sz="2000">
                <a:solidFill>
                  <a:schemeClr val="lt1"/>
                </a:solidFill>
              </a:rPr>
              <a:t>Date</a:t>
            </a:r>
            <a:endParaRPr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4"/>
          <p:cNvSpPr txBox="1"/>
          <p:nvPr/>
        </p:nvSpPr>
        <p:spPr>
          <a:xfrm>
            <a:off x="744900" y="2688977"/>
            <a:ext cx="76542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</a:rPr>
              <a:t>Le Titre</a:t>
            </a:r>
            <a:endParaRPr b="1" sz="4500">
              <a:solidFill>
                <a:schemeClr val="lt1"/>
              </a:solidFill>
            </a:endParaRPr>
          </a:p>
        </p:txBody>
      </p:sp>
      <p:sp>
        <p:nvSpPr>
          <p:cNvPr id="78" name="Google Shape;78;p24"/>
          <p:cNvSpPr txBox="1"/>
          <p:nvPr/>
        </p:nvSpPr>
        <p:spPr>
          <a:xfrm>
            <a:off x="744908" y="3388585"/>
            <a:ext cx="76542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lt1"/>
                </a:solidFill>
              </a:rPr>
              <a:t>Sous-titre</a:t>
            </a:r>
            <a:br>
              <a:rPr b="1" lang="en" sz="2400">
                <a:solidFill>
                  <a:schemeClr val="lt1"/>
                </a:solidFill>
              </a:rPr>
            </a:br>
            <a:r>
              <a:rPr lang="en" sz="2000">
                <a:solidFill>
                  <a:schemeClr val="lt1"/>
                </a:solidFill>
              </a:rPr>
              <a:t>Date</a:t>
            </a:r>
            <a:endParaRPr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 txBox="1"/>
          <p:nvPr/>
        </p:nvSpPr>
        <p:spPr>
          <a:xfrm>
            <a:off x="744900" y="2157768"/>
            <a:ext cx="7654200" cy="13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</a:rPr>
              <a:t>Le Titre</a:t>
            </a:r>
            <a:r>
              <a:rPr b="1" lang="en" sz="4500">
                <a:solidFill>
                  <a:schemeClr val="lt1"/>
                </a:solidFill>
              </a:rPr>
              <a:t> </a:t>
            </a:r>
            <a:br>
              <a:rPr b="1" lang="en" sz="4500">
                <a:solidFill>
                  <a:schemeClr val="lt1"/>
                </a:solidFill>
              </a:rPr>
            </a:br>
            <a:r>
              <a:rPr b="1" lang="en" sz="4500">
                <a:solidFill>
                  <a:schemeClr val="lt1"/>
                </a:solidFill>
              </a:rPr>
              <a:t>Presentation Title</a:t>
            </a:r>
            <a:endParaRPr b="1" sz="4500">
              <a:solidFill>
                <a:schemeClr val="lt1"/>
              </a:solidFill>
            </a:endParaRPr>
          </a:p>
        </p:txBody>
      </p:sp>
      <p:sp>
        <p:nvSpPr>
          <p:cNvPr id="84" name="Google Shape;84;p25"/>
          <p:cNvSpPr txBox="1"/>
          <p:nvPr/>
        </p:nvSpPr>
        <p:spPr>
          <a:xfrm>
            <a:off x="744908" y="3648979"/>
            <a:ext cx="76542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lt1"/>
                </a:solidFill>
              </a:rPr>
              <a:t>Sous-titre  |  </a:t>
            </a:r>
            <a:r>
              <a:rPr b="1" lang="en" sz="2400">
                <a:solidFill>
                  <a:schemeClr val="lt1"/>
                </a:solidFill>
              </a:rPr>
              <a:t>Subtitle</a:t>
            </a:r>
            <a:br>
              <a:rPr b="1" lang="en" sz="2400">
                <a:solidFill>
                  <a:schemeClr val="lt1"/>
                </a:solidFill>
              </a:rPr>
            </a:br>
            <a:r>
              <a:rPr lang="en" sz="2000">
                <a:solidFill>
                  <a:schemeClr val="lt1"/>
                </a:solidFill>
              </a:rPr>
              <a:t>Date</a:t>
            </a:r>
            <a:endParaRPr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6"/>
          <p:cNvSpPr txBox="1"/>
          <p:nvPr/>
        </p:nvSpPr>
        <p:spPr>
          <a:xfrm>
            <a:off x="285754" y="504825"/>
            <a:ext cx="2000245" cy="6000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00A7A7"/>
                </a:solidFill>
                <a:latin typeface="Arial"/>
                <a:ea typeface="Arial"/>
                <a:cs typeface="Arial"/>
                <a:sym typeface="Arial"/>
              </a:rPr>
              <a:t>Contents</a:t>
            </a:r>
            <a:endParaRPr sz="1100">
              <a:solidFill>
                <a:srgbClr val="00A7A7"/>
              </a:solidFill>
            </a:endParaRPr>
          </a:p>
        </p:txBody>
      </p:sp>
      <p:grpSp>
        <p:nvGrpSpPr>
          <p:cNvPr id="90" name="Google Shape;90;p26"/>
          <p:cNvGrpSpPr/>
          <p:nvPr/>
        </p:nvGrpSpPr>
        <p:grpSpPr>
          <a:xfrm>
            <a:off x="3213101" y="504825"/>
            <a:ext cx="723894" cy="723894"/>
            <a:chOff x="4284135" y="673100"/>
            <a:chExt cx="965192" cy="965192"/>
          </a:xfrm>
        </p:grpSpPr>
        <p:sp>
          <p:nvSpPr>
            <p:cNvPr id="91" name="Google Shape;91;p26"/>
            <p:cNvSpPr/>
            <p:nvPr/>
          </p:nvSpPr>
          <p:spPr>
            <a:xfrm>
              <a:off x="4284135" y="673100"/>
              <a:ext cx="965192" cy="965192"/>
            </a:xfrm>
            <a:prstGeom prst="ellipse">
              <a:avLst/>
            </a:prstGeom>
            <a:solidFill>
              <a:srgbClr val="00A7A7"/>
            </a:solidFill>
            <a:ln cap="flat" cmpd="sng" w="28575">
              <a:solidFill>
                <a:srgbClr val="00A7A7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6"/>
            <p:cNvSpPr txBox="1"/>
            <p:nvPr/>
          </p:nvSpPr>
          <p:spPr>
            <a:xfrm>
              <a:off x="4402664" y="857182"/>
              <a:ext cx="728100" cy="64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7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1" sz="1100">
                <a:solidFill>
                  <a:srgbClr val="F2F2F2"/>
                </a:solidFill>
              </a:endParaRPr>
            </a:p>
          </p:txBody>
        </p:sp>
      </p:grpSp>
      <p:grpSp>
        <p:nvGrpSpPr>
          <p:cNvPr id="93" name="Google Shape;93;p26"/>
          <p:cNvGrpSpPr/>
          <p:nvPr/>
        </p:nvGrpSpPr>
        <p:grpSpPr>
          <a:xfrm>
            <a:off x="3213101" y="1654176"/>
            <a:ext cx="723894" cy="723894"/>
            <a:chOff x="4284135" y="2205568"/>
            <a:chExt cx="965192" cy="965192"/>
          </a:xfrm>
        </p:grpSpPr>
        <p:sp>
          <p:nvSpPr>
            <p:cNvPr id="94" name="Google Shape;94;p26"/>
            <p:cNvSpPr/>
            <p:nvPr/>
          </p:nvSpPr>
          <p:spPr>
            <a:xfrm>
              <a:off x="4284135" y="2205568"/>
              <a:ext cx="965192" cy="965192"/>
            </a:xfrm>
            <a:prstGeom prst="ellipse">
              <a:avLst/>
            </a:prstGeom>
            <a:solidFill>
              <a:srgbClr val="FEBD38"/>
            </a:solidFill>
            <a:ln cap="flat" cmpd="sng" w="28575">
              <a:solidFill>
                <a:srgbClr val="FEBD3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6"/>
            <p:cNvSpPr txBox="1"/>
            <p:nvPr/>
          </p:nvSpPr>
          <p:spPr>
            <a:xfrm>
              <a:off x="4402664" y="2364998"/>
              <a:ext cx="728134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700">
                  <a:solidFill>
                    <a:srgbClr val="143F6C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sz="1100">
                <a:solidFill>
                  <a:srgbClr val="143F6C"/>
                </a:solidFill>
              </a:endParaRPr>
            </a:p>
          </p:txBody>
        </p:sp>
      </p:grpSp>
      <p:grpSp>
        <p:nvGrpSpPr>
          <p:cNvPr id="96" name="Google Shape;96;p26"/>
          <p:cNvGrpSpPr/>
          <p:nvPr/>
        </p:nvGrpSpPr>
        <p:grpSpPr>
          <a:xfrm>
            <a:off x="3213101" y="2790827"/>
            <a:ext cx="723894" cy="723894"/>
            <a:chOff x="4284135" y="3721103"/>
            <a:chExt cx="965192" cy="965192"/>
          </a:xfrm>
        </p:grpSpPr>
        <p:sp>
          <p:nvSpPr>
            <p:cNvPr id="97" name="Google Shape;97;p26"/>
            <p:cNvSpPr/>
            <p:nvPr/>
          </p:nvSpPr>
          <p:spPr>
            <a:xfrm>
              <a:off x="4284135" y="3721103"/>
              <a:ext cx="965192" cy="965192"/>
            </a:xfrm>
            <a:prstGeom prst="ellipse">
              <a:avLst/>
            </a:prstGeom>
            <a:solidFill>
              <a:srgbClr val="9D77B5"/>
            </a:solidFill>
            <a:ln cap="flat" cmpd="sng" w="28575">
              <a:solidFill>
                <a:srgbClr val="9D77B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26"/>
            <p:cNvSpPr txBox="1"/>
            <p:nvPr/>
          </p:nvSpPr>
          <p:spPr>
            <a:xfrm>
              <a:off x="4402664" y="3880533"/>
              <a:ext cx="728134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7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sz="1100"/>
            </a:p>
          </p:txBody>
        </p:sp>
      </p:grpSp>
      <p:grpSp>
        <p:nvGrpSpPr>
          <p:cNvPr id="99" name="Google Shape;99;p26"/>
          <p:cNvGrpSpPr/>
          <p:nvPr/>
        </p:nvGrpSpPr>
        <p:grpSpPr>
          <a:xfrm>
            <a:off x="3213106" y="3940178"/>
            <a:ext cx="723894" cy="723894"/>
            <a:chOff x="4284141" y="5253571"/>
            <a:chExt cx="965192" cy="965192"/>
          </a:xfrm>
        </p:grpSpPr>
        <p:sp>
          <p:nvSpPr>
            <p:cNvPr id="100" name="Google Shape;100;p26"/>
            <p:cNvSpPr/>
            <p:nvPr/>
          </p:nvSpPr>
          <p:spPr>
            <a:xfrm>
              <a:off x="4284141" y="5253571"/>
              <a:ext cx="965192" cy="965192"/>
            </a:xfrm>
            <a:prstGeom prst="ellipse">
              <a:avLst/>
            </a:prstGeom>
            <a:solidFill>
              <a:srgbClr val="F8C1D9"/>
            </a:solidFill>
            <a:ln cap="flat" cmpd="sng" w="28575">
              <a:solidFill>
                <a:srgbClr val="F8C1D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26"/>
            <p:cNvSpPr txBox="1"/>
            <p:nvPr/>
          </p:nvSpPr>
          <p:spPr>
            <a:xfrm>
              <a:off x="4402664" y="5413001"/>
              <a:ext cx="728134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700">
                  <a:solidFill>
                    <a:srgbClr val="143F6C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 sz="1100">
                <a:solidFill>
                  <a:srgbClr val="143F6C"/>
                </a:solidFill>
              </a:endParaRPr>
            </a:p>
          </p:txBody>
        </p:sp>
      </p:grpSp>
      <p:sp>
        <p:nvSpPr>
          <p:cNvPr id="102" name="Google Shape;102;p26"/>
          <p:cNvSpPr txBox="1"/>
          <p:nvPr/>
        </p:nvSpPr>
        <p:spPr>
          <a:xfrm>
            <a:off x="4093343" y="619803"/>
            <a:ext cx="4098158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Ut commodo sapien vitae euismod iaculis commodo sapien vitae euismod</a:t>
            </a:r>
            <a:endParaRPr sz="1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6"/>
          <p:cNvSpPr txBox="1"/>
          <p:nvPr/>
        </p:nvSpPr>
        <p:spPr>
          <a:xfrm>
            <a:off x="4093343" y="1866081"/>
            <a:ext cx="4098158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Ut commodo sapien vitae euismod iaculis</a:t>
            </a:r>
            <a:endParaRPr sz="1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26"/>
          <p:cNvSpPr txBox="1"/>
          <p:nvPr/>
        </p:nvSpPr>
        <p:spPr>
          <a:xfrm>
            <a:off x="4093343" y="4152083"/>
            <a:ext cx="4098158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Ut commodo sapien vitae euismod iaculis</a:t>
            </a:r>
            <a:endParaRPr sz="1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6"/>
          <p:cNvSpPr txBox="1"/>
          <p:nvPr/>
        </p:nvSpPr>
        <p:spPr>
          <a:xfrm>
            <a:off x="4093343" y="2880966"/>
            <a:ext cx="4098158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Ut commodo sapien vitae euismod iaculis commodo sapien vitae euismod</a:t>
            </a:r>
            <a:endParaRPr sz="1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7"/>
          <p:cNvSpPr txBox="1"/>
          <p:nvPr/>
        </p:nvSpPr>
        <p:spPr>
          <a:xfrm>
            <a:off x="492125" y="609600"/>
            <a:ext cx="4972050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A7A7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1100">
              <a:solidFill>
                <a:srgbClr val="00A7A7"/>
              </a:solidFill>
            </a:endParaRPr>
          </a:p>
        </p:txBody>
      </p:sp>
      <p:sp>
        <p:nvSpPr>
          <p:cNvPr id="111" name="Google Shape;111;p27"/>
          <p:cNvSpPr txBox="1"/>
          <p:nvPr/>
        </p:nvSpPr>
        <p:spPr>
          <a:xfrm>
            <a:off x="492125" y="1343024"/>
            <a:ext cx="7585076" cy="32085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Lorem ipsum dolor sit amet, consectetur adipiscing elit. Ut commodo sapien vitae euismod iaculis. Aenean sit amet risus aliquet, ullamcorper metus gravida, vehicula nunc. </a:t>
            </a:r>
            <a:endParaRPr sz="1100">
              <a:solidFill>
                <a:srgbClr val="143F6C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Quisque id odio dapibus, dignissim justo ac, semper erat. Vestibulum ante ipsum primis in faucibus orci luctus et ultrices posuere cubilia Curae; Phasellus tempus purus sit amet mi faucibus, ornare venenatis lectus accumsan. </a:t>
            </a:r>
            <a:endParaRPr sz="1100">
              <a:solidFill>
                <a:srgbClr val="143F6C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Lorem ipsum dolor sit amet, consectetur adipiscing elit. Ut commodo sapien vitae euismod iaculis. Aenean sit amet risus aliquet, ullamcorper metus gravida, vehicula nunc. </a:t>
            </a:r>
            <a:endParaRPr sz="1100">
              <a:solidFill>
                <a:srgbClr val="143F6C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Quisque id odio dapibus, dignissim justo ac, semper erat. Vestibulum ante ipsum primis in faucibus orci luctus et ultrices posuere cubilia Curae; Phasellus tempus purus sit amet mi faucibus, ornare venenatis lectus accumsan. </a:t>
            </a:r>
            <a:endParaRPr sz="1100">
              <a:solidFill>
                <a:srgbClr val="143F6C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Lorem ipsum dolor sit amet, consectetur adipiscing elit. Ut commodo sapien vitae euismod iaculis. Aenean sit amet risus aliquet, ullamcorper metus gravida, vehicula nunc. </a:t>
            </a:r>
            <a:endParaRPr sz="1100">
              <a:solidFill>
                <a:srgbClr val="143F6C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43F6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8"/>
          <p:cNvSpPr txBox="1"/>
          <p:nvPr/>
        </p:nvSpPr>
        <p:spPr>
          <a:xfrm>
            <a:off x="582850" y="723000"/>
            <a:ext cx="4972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5000">
              <a:solidFill>
                <a:schemeClr val="lt1"/>
              </a:solidFill>
            </a:endParaRPr>
          </a:p>
        </p:txBody>
      </p:sp>
      <p:sp>
        <p:nvSpPr>
          <p:cNvPr id="117" name="Google Shape;117;p28"/>
          <p:cNvSpPr txBox="1"/>
          <p:nvPr/>
        </p:nvSpPr>
        <p:spPr>
          <a:xfrm>
            <a:off x="681125" y="1584935"/>
            <a:ext cx="7585200" cy="32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</a:rPr>
              <a:t>Lorem ipsum dolor sit amet, consectetur adipiscing elit. Ut commodo sapien vitae euismod iaculis. Aenean sit amet risus aliquet, ullamcorper metus gravida, vehicula nunc. </a:t>
            </a:r>
            <a:endParaRPr b="1" sz="19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</a:rPr>
              <a:t>Quisque id odio dapibus, dignissim justo ac, semper erat. Vestibulum ante ipsum primis in faucibus orci luctus et ultrices posuere cubilia Curae; Phasellus tempus purus sit amet mi faucibus, ornare venenatis lectus accumsan. </a:t>
            </a:r>
            <a:endParaRPr b="1" sz="19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9"/>
          <p:cNvSpPr txBox="1"/>
          <p:nvPr/>
        </p:nvSpPr>
        <p:spPr>
          <a:xfrm>
            <a:off x="582850" y="723000"/>
            <a:ext cx="4972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000">
                <a:solidFill>
                  <a:srgbClr val="143F6C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5000">
              <a:solidFill>
                <a:srgbClr val="143F6C"/>
              </a:solidFill>
            </a:endParaRPr>
          </a:p>
        </p:txBody>
      </p:sp>
      <p:sp>
        <p:nvSpPr>
          <p:cNvPr id="123" name="Google Shape;123;p29"/>
          <p:cNvSpPr txBox="1"/>
          <p:nvPr/>
        </p:nvSpPr>
        <p:spPr>
          <a:xfrm>
            <a:off x="681125" y="1584935"/>
            <a:ext cx="7585200" cy="32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143F6C"/>
                </a:solidFill>
              </a:rPr>
              <a:t>Lorem ipsum dolor sit amet, consectetur adipiscing elit. Ut commodo sapien vitae euismod iaculis. Aenean sit amet risus aliquet, ullamcorper metus gravida, vehicula nunc. </a:t>
            </a:r>
            <a:endParaRPr b="1" sz="1900">
              <a:solidFill>
                <a:srgbClr val="143F6C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143F6C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143F6C"/>
                </a:solidFill>
              </a:rPr>
              <a:t>Quisque id odio dapibus, dignissim justo ac, semper erat. Vestibulum ante ipsum primis in faucibus orci luctus et ultrices posuere cubilia Curae; Phasellus tempus purus sit amet mi faucibus, ornare venenatis lectus accumsan. </a:t>
            </a:r>
            <a:endParaRPr b="1" sz="1900">
              <a:solidFill>
                <a:srgbClr val="143F6C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143F6C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0"/>
          <p:cNvSpPr txBox="1"/>
          <p:nvPr/>
        </p:nvSpPr>
        <p:spPr>
          <a:xfrm>
            <a:off x="582850" y="723000"/>
            <a:ext cx="4972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Title Goes Here</a:t>
            </a:r>
            <a:endParaRPr b="1" sz="5000">
              <a:solidFill>
                <a:schemeClr val="lt1"/>
              </a:solidFill>
            </a:endParaRPr>
          </a:p>
        </p:txBody>
      </p:sp>
      <p:sp>
        <p:nvSpPr>
          <p:cNvPr id="129" name="Google Shape;129;p30"/>
          <p:cNvSpPr txBox="1"/>
          <p:nvPr/>
        </p:nvSpPr>
        <p:spPr>
          <a:xfrm>
            <a:off x="681125" y="1584935"/>
            <a:ext cx="7585200" cy="32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</a:rPr>
              <a:t>Lorem ipsum dolor sit amet, consectetur adipiscing elit. Ut commodo sapien vitae euismod iaculis. Aenean sit amet risus aliquet, ullamcorper metus gravida, vehicula nunc. </a:t>
            </a:r>
            <a:endParaRPr b="1" sz="19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lt1"/>
                </a:solidFill>
              </a:rPr>
              <a:t>Quisque id odio dapibus, dignissim justo ac, semper erat. Vestibulum ante ipsum primis in faucibus orci luctus et ultrices posuere cubilia Curae; Phasellus tempus purus sit amet mi faucibus, ornare venenatis lectus accumsan. </a:t>
            </a:r>
            <a:endParaRPr b="1" sz="19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